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5" r:id="rId6"/>
    <p:sldId id="266" r:id="rId7"/>
    <p:sldId id="267" r:id="rId8"/>
    <p:sldId id="268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68" d="100"/>
          <a:sy n="68" d="100"/>
        </p:scale>
        <p:origin x="12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sociatiaSalvatiFloraSiFaunaDelteiDunarii" TargetMode="External"/><Relationship Id="rId2" Type="http://schemas.openxmlformats.org/officeDocument/2006/relationships/hyperlink" Target="http://www.sosdelta.ro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311424"/>
          </a:xfrm>
        </p:spPr>
        <p:txBody>
          <a:bodyPr/>
          <a:lstStyle/>
          <a:p>
            <a:r>
              <a:rPr lang="en-US" dirty="0" err="1" smtClean="0"/>
              <a:t>Raport</a:t>
            </a:r>
            <a:r>
              <a:rPr lang="en-US" dirty="0" smtClean="0"/>
              <a:t> </a:t>
            </a:r>
            <a:r>
              <a:rPr lang="en-US" dirty="0" err="1" smtClean="0"/>
              <a:t>activitate</a:t>
            </a:r>
            <a:r>
              <a:rPr lang="en-US" dirty="0" smtClean="0"/>
              <a:t>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900" dirty="0" smtClean="0"/>
              <a:t>Asociatia </a:t>
            </a:r>
            <a:r>
              <a:rPr lang="en-US" sz="5900" dirty="0" err="1" smtClean="0"/>
              <a:t>Salvati</a:t>
            </a:r>
            <a:r>
              <a:rPr lang="en-US" sz="5900" dirty="0" smtClean="0"/>
              <a:t> flora </a:t>
            </a:r>
            <a:r>
              <a:rPr lang="en-US" sz="5900" dirty="0" err="1" smtClean="0"/>
              <a:t>si</a:t>
            </a:r>
            <a:r>
              <a:rPr lang="en-US" sz="5900" dirty="0" smtClean="0"/>
              <a:t> fauna </a:t>
            </a:r>
            <a:r>
              <a:rPr lang="en-US" sz="5900" dirty="0" err="1" smtClean="0"/>
              <a:t>Deltei</a:t>
            </a:r>
            <a:r>
              <a:rPr lang="en-US" sz="5900" dirty="0" smtClean="0"/>
              <a:t> </a:t>
            </a:r>
            <a:r>
              <a:rPr lang="en-US" sz="5900" dirty="0" err="1" smtClean="0"/>
              <a:t>Dunarii</a:t>
            </a:r>
            <a:endParaRPr lang="en-US" sz="5900" dirty="0" smtClean="0"/>
          </a:p>
          <a:p>
            <a:r>
              <a:rPr lang="en-US" sz="4000" dirty="0" smtClean="0">
                <a:hlinkClick r:id="rId2"/>
              </a:rPr>
              <a:t>www.sosdelta.ro</a:t>
            </a:r>
            <a:endParaRPr lang="en-US" sz="4000" dirty="0" smtClean="0"/>
          </a:p>
          <a:p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www.facebook.com/AsociatiaSalvatiFloraSiFaunaDelteiDunarii</a:t>
            </a:r>
            <a:r>
              <a:rPr lang="en-US" sz="4000" dirty="0" smtClean="0"/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Mesajul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00056" y="548680"/>
            <a:ext cx="4968552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Anul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2023 a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fost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 an al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apropierii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al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creatiei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intelegerii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Am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incercat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ca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prin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toate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actiunile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noastre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invatam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copiii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fie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buni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toleranti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prietenosi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cu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mediul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inconjurator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nu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pentru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ca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asa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au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invatat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ci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pentru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ca a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devenit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fel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a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actiona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ceva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nativ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pentru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Alaturi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voluntari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de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prietenii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partenerii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nostri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am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incercat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facem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bine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pentru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mediul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inconjurator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pentru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Delta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Dunarii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pentru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sufletele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noastre</a:t>
            </a:r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en-GB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2024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vom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continua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împreună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să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descoperim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noi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comunit</a:t>
            </a:r>
            <a:r>
              <a:rPr lang="ro-RO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ăț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și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să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identificăm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soluții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să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gandim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creativ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și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să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facem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strategii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în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esență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să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incercam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schimbăm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lumea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în</a:t>
            </a:r>
            <a:r>
              <a:rPr lang="en-GB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bine.</a:t>
            </a:r>
            <a:endParaRPr lang="en-GB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2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5975" y="4923214"/>
            <a:ext cx="1827060" cy="701674"/>
          </a:xfrm>
        </p:spPr>
        <p:txBody>
          <a:bodyPr/>
          <a:lstStyle/>
          <a:p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b="11187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r="21023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964408" y="5323587"/>
            <a:ext cx="3566160" cy="119705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ONG FONDAT IN </a:t>
            </a:r>
            <a:r>
              <a:rPr lang="en-GB" sz="1600" dirty="0"/>
              <a:t>2007</a:t>
            </a:r>
          </a:p>
          <a:p>
            <a:r>
              <a:rPr lang="en-GB" sz="1600" dirty="0"/>
              <a:t>• NUMAR MEDIU MEMBRI: 5</a:t>
            </a:r>
          </a:p>
          <a:p>
            <a:r>
              <a:rPr lang="en-GB" sz="1600" dirty="0" smtClean="0"/>
              <a:t>• NUMAR MEDIU VOLUNTARI: 20-40</a:t>
            </a:r>
          </a:p>
          <a:p>
            <a:endParaRPr lang="ro-RO" dirty="0"/>
          </a:p>
        </p:txBody>
      </p:sp>
      <p:sp>
        <p:nvSpPr>
          <p:cNvPr id="12" name="Rectangle 11"/>
          <p:cNvSpPr/>
          <p:nvPr/>
        </p:nvSpPr>
        <p:spPr>
          <a:xfrm>
            <a:off x="6600056" y="5224653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• </a:t>
            </a:r>
            <a:r>
              <a:rPr lang="it-IT" sz="1400" dirty="0"/>
              <a:t>TINERII (PRESCOLARI, SCOLARI, STUDENȚI, TINERI PROFESIONIȘTI)</a:t>
            </a:r>
          </a:p>
          <a:p>
            <a:r>
              <a:rPr lang="en-GB" sz="1400" dirty="0"/>
              <a:t>• POPULAȚIA DIN ZONA DELTEI DUNĂRII</a:t>
            </a:r>
          </a:p>
          <a:p>
            <a:r>
              <a:rPr lang="pt-BR" sz="1400" dirty="0"/>
              <a:t>• INSTITUȚII PUBLICE CU ROL ACTIV ÎN DOMENIUL PROTECȚIEI MEDIULUI ÎNCONJURĂTOR</a:t>
            </a:r>
            <a:endParaRPr lang="en-GB" sz="1400" dirty="0"/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5375920" y="5155931"/>
            <a:ext cx="182706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Cu cine </a:t>
            </a:r>
            <a:r>
              <a:rPr lang="en-GB" dirty="0" err="1" smtClean="0"/>
              <a:t>lucram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580" y="5096122"/>
            <a:ext cx="8104083" cy="579921"/>
          </a:xfrm>
        </p:spPr>
        <p:txBody>
          <a:bodyPr/>
          <a:lstStyle/>
          <a:p>
            <a:r>
              <a:rPr lang="en-GB" dirty="0"/>
              <a:t>EDUCATIE PENTRU </a:t>
            </a:r>
            <a:r>
              <a:rPr lang="en-GB" dirty="0" smtClean="0"/>
              <a:t>MEDIU SI PENTRU DELTA DUNARII</a:t>
            </a:r>
            <a:endParaRPr lang="en-US" dirty="0"/>
          </a:p>
        </p:txBody>
      </p:sp>
      <p:pic>
        <p:nvPicPr>
          <p:cNvPr id="8" name="Picture Placeholder 7" descr="Two young girls standing on the beach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3352" y="5676044"/>
            <a:ext cx="11737304" cy="11819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>
                <a:latin typeface="Arial Narrow" panose="020B0606020202030204" pitchFamily="34" charset="0"/>
              </a:rPr>
              <a:t>• </a:t>
            </a:r>
            <a:r>
              <a:rPr lang="en-GB" b="1" dirty="0" smtClean="0">
                <a:latin typeface="Arial Narrow" panose="020B0606020202030204" pitchFamily="34" charset="0"/>
              </a:rPr>
              <a:t>30 </a:t>
            </a:r>
            <a:r>
              <a:rPr lang="en-GB" b="1" dirty="0">
                <a:latin typeface="Arial Narrow" panose="020B0606020202030204" pitchFamily="34" charset="0"/>
              </a:rPr>
              <a:t>DE ACTIUNI DERULATE, PESTE </a:t>
            </a:r>
            <a:r>
              <a:rPr lang="ro-RO" b="1" dirty="0" smtClean="0">
                <a:latin typeface="Arial Narrow" panose="020B0606020202030204" pitchFamily="34" charset="0"/>
              </a:rPr>
              <a:t>3</a:t>
            </a:r>
            <a:r>
              <a:rPr lang="en-GB" b="1" dirty="0" smtClean="0">
                <a:latin typeface="Arial Narrow" panose="020B0606020202030204" pitchFamily="34" charset="0"/>
              </a:rPr>
              <a:t>50 </a:t>
            </a:r>
            <a:r>
              <a:rPr lang="en-GB" b="1" dirty="0">
                <a:latin typeface="Arial Narrow" panose="020B0606020202030204" pitchFamily="34" charset="0"/>
              </a:rPr>
              <a:t>DE COPII PARTICIPANTI</a:t>
            </a:r>
          </a:p>
          <a:p>
            <a:pPr algn="just"/>
            <a:r>
              <a:rPr lang="it-IT" dirty="0" smtClean="0">
                <a:latin typeface="Arial Narrow" panose="020B0606020202030204" pitchFamily="34" charset="0"/>
              </a:rPr>
              <a:t>- INCA </a:t>
            </a:r>
            <a:r>
              <a:rPr lang="it-IT" dirty="0">
                <a:latin typeface="Arial Narrow" panose="020B0606020202030204" pitchFamily="34" charset="0"/>
              </a:rPr>
              <a:t>DIN ANUL 2018, IMPREUNA CU MUZEUL NATIONAL AL SATULUI “DIMITRIE GUSTI”, AVEM IN DERULARE UN PROGRAM</a:t>
            </a:r>
            <a:r>
              <a:rPr lang="ro-RO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EDUCATIONAL DESPRE DELTA DUNARII, PROGRAM DEDICAT COPIILOR CU VARSTE INTRE 4 SI 14 ANI.</a:t>
            </a:r>
          </a:p>
          <a:p>
            <a:pPr algn="just"/>
            <a:r>
              <a:rPr lang="it-IT" dirty="0" smtClean="0">
                <a:latin typeface="Arial Narrow" panose="020B0606020202030204" pitchFamily="34" charset="0"/>
              </a:rPr>
              <a:t>- IN </a:t>
            </a:r>
            <a:r>
              <a:rPr lang="it-IT" dirty="0">
                <a:latin typeface="Arial Narrow" panose="020B0606020202030204" pitchFamily="34" charset="0"/>
              </a:rPr>
              <a:t>FIECARE SAMBATA, INCEPAND CU ORA 11:00 ORGANIZAM UN ATELIER EDUCATIONAL CREATIV IN CADRUL CARUIA</a:t>
            </a:r>
            <a:r>
              <a:rPr lang="ro-RO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INVATAM CATE CEVA DESPRE DELTA DUNARII (DESPRE ANIMALE, PLANTE, ETC) INTR-O MANIERA ACTIVA, CE STIMULEAZA</a:t>
            </a:r>
            <a:r>
              <a:rPr lang="ro-RO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IMAGINATIA SI CREATIVITATEA COPILULUI.</a:t>
            </a:r>
          </a:p>
          <a:p>
            <a:pPr algn="just"/>
            <a:r>
              <a:rPr lang="pt-BR" dirty="0" smtClean="0">
                <a:latin typeface="Arial Narrow" panose="020B0606020202030204" pitchFamily="34" charset="0"/>
              </a:rPr>
              <a:t>- CU </a:t>
            </a:r>
            <a:r>
              <a:rPr lang="pt-BR" dirty="0">
                <a:latin typeface="Arial Narrow" panose="020B0606020202030204" pitchFamily="34" charset="0"/>
              </a:rPr>
              <a:t>AJUTORUL HARTIEI, A CULORILOR, A FORMELOR SI A IDEILOR CREATIVE DAM VIATA ANIMALELOR SI PLANTELOR</a:t>
            </a:r>
            <a:r>
              <a:rPr lang="ro-RO" dirty="0">
                <a:latin typeface="Arial Narrow" panose="020B0606020202030204" pitchFamily="34" charset="0"/>
              </a:rPr>
              <a:t> </a:t>
            </a:r>
            <a:r>
              <a:rPr lang="it-IT" dirty="0">
                <a:latin typeface="Arial Narrow" panose="020B0606020202030204" pitchFamily="34" charset="0"/>
              </a:rPr>
              <a:t>DIN DELTA DUNARII, INVATAM DESPRE OBICEIURILE DELTAICE SI TRADITIILE LOCALE.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3" b="21023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5" b="26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 PE LA ACTIUNI…</a:t>
            </a:r>
            <a:endParaRPr lang="en-US" dirty="0"/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4" b="25784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1553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9" b="28849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7" b="12567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28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807368"/>
          </a:xfrm>
        </p:spPr>
        <p:txBody>
          <a:bodyPr/>
          <a:lstStyle/>
          <a:p>
            <a:r>
              <a:rPr lang="en-GB" dirty="0"/>
              <a:t>CUM TE POȚI IMPLICA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664" y="1340768"/>
            <a:ext cx="6120680" cy="3600400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DONEAZA </a:t>
            </a:r>
            <a:r>
              <a:rPr lang="en-GB" dirty="0"/>
              <a:t>-CONTRIBUȚIA TA ESTE FOARTE IMPORTANTĂ PENTRU DEZVOLTAREA SERVICIILOR EDUCAȚIONALE OFERITE TINERILOR ROMÂNI DAR SI PENTRU</a:t>
            </a:r>
            <a:r>
              <a:rPr lang="ro-RO" dirty="0"/>
              <a:t> </a:t>
            </a:r>
            <a:r>
              <a:rPr lang="en-GB" dirty="0"/>
              <a:t>PROTEJAREA PATRIMONIULUI NATURAL AL DELTEI DUNĂRII. DONAȚIILE POT FI EFECTUATE ATÂT PRIN MIJLOACE CLASICE, CÂT ȘI ONLINE PRIN VIRAMENT BANCAR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REDIRECȚIONEAZĂ 2% </a:t>
            </a:r>
            <a:r>
              <a:rPr lang="en-GB" dirty="0"/>
              <a:t>DIN CEEA CE ÎI DAI SUB FORMĂ DE IMPOZIT CĂTRE STAT SĂ MEARGĂ CĂTRE UN IMPACT REAL PENTRU MEDIU SI CĂTRE DELTA DUNĂRII.</a:t>
            </a:r>
            <a:r>
              <a:rPr lang="ro-RO" dirty="0"/>
              <a:t> </a:t>
            </a:r>
            <a:r>
              <a:rPr lang="en-GB" dirty="0"/>
              <a:t>ACEST LUCRU NU PRESUPUNE NICIUN COST PENTRU TINE, DAR ÎNSEAMNĂ FOARTE MULT PENTRU UN ONG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DEVINO FUNDRAISER </a:t>
            </a:r>
            <a:r>
              <a:rPr lang="en-GB" dirty="0"/>
              <a:t>ÎȚI POȚI ADUCE CONTRIBUȚIA DIRECTĂ ORGANIZÂND STRÂNGERI DE FONDURI SAU DONAȚII DIN RÂNDUL PRIETENILOR ȘI COLEGILOR TĂI,</a:t>
            </a:r>
            <a:r>
              <a:rPr lang="ro-RO" dirty="0"/>
              <a:t> </a:t>
            </a:r>
            <a:r>
              <a:rPr lang="en-GB" dirty="0"/>
              <a:t>DEDICATE PROGRAMELOR PE CARE LE DERULĂM. CU SPRIJINUL TĂU, ÎMPREUNĂ PUTEM PROTEJA DELTA DUNARII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SPONSORIZEAZĂ </a:t>
            </a:r>
            <a:r>
              <a:rPr lang="en-GB" dirty="0"/>
              <a:t>PROGRAMELE NOASTRE BENEFICIIND DE FACILITATEA DE DEDUCERE A 20% DIN IMPOZITUL PE PROFIT CREAND VALOARE ÎN COMUNITATE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FII VOLUNTAR </a:t>
            </a:r>
            <a:r>
              <a:rPr lang="en-GB" dirty="0"/>
              <a:t>ALATURANDU-TE ASOCIATIEI SALVATI FLORA SI FAUNA DELTEI DUNĂRII ȘI CONTRIBUIE LA ACTIVITĂȚILE DIRECTE CU BENEFICIARII SAU APLICĂ PENTRU</a:t>
            </a:r>
            <a:r>
              <a:rPr lang="ro-RO" dirty="0"/>
              <a:t> </a:t>
            </a:r>
            <a:r>
              <a:rPr lang="fr-FR" dirty="0"/>
              <a:t>CALITATEA DE MEMBRU ÎN </a:t>
            </a:r>
            <a:r>
              <a:rPr lang="fr-FR" dirty="0" smtClean="0"/>
              <a:t>ASOCIAȚIE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a4f35948-e619-41b3-aa29-22878b09cfd2"/>
    <ds:schemaRef ds:uri="http://purl.org/dc/dcmitype/"/>
    <ds:schemaRef ds:uri="http://schemas.microsoft.com/office/infopath/2007/PartnerControl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97</TotalTime>
  <Words>629</Words>
  <Application>Microsoft Office PowerPoint</Application>
  <PresentationFormat>Widescreen</PresentationFormat>
  <Paragraphs>36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Arial Narrow</vt:lpstr>
      <vt:lpstr>Times New Roman</vt:lpstr>
      <vt:lpstr>Wingdings</vt:lpstr>
      <vt:lpstr>Children Friends 16x9</vt:lpstr>
      <vt:lpstr>Raport activitate 2023</vt:lpstr>
      <vt:lpstr>Mesajul nostru</vt:lpstr>
      <vt:lpstr>Despre noi</vt:lpstr>
      <vt:lpstr>EDUCATIE PENTRU MEDIU SI PENTRU DELTA DUNARII</vt:lpstr>
      <vt:lpstr>DE PE LA ACTIUNI…</vt:lpstr>
      <vt:lpstr>CUM TE POȚI IMPLICA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activitate 2023</dc:title>
  <dc:creator>CABI SS AP-DELIA</dc:creator>
  <cp:keywords/>
  <cp:lastModifiedBy>CABI SS AP-DELIA</cp:lastModifiedBy>
  <cp:revision>5</cp:revision>
  <dcterms:created xsi:type="dcterms:W3CDTF">2024-02-06T08:42:49Z</dcterms:created>
  <dcterms:modified xsi:type="dcterms:W3CDTF">2024-02-06T10:20:34Z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