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RAPORT ACTIVITATE 202</a:t>
            </a:r>
            <a:r>
              <a:rPr lang="ro-RO" sz="6000" smtClean="0"/>
              <a:t>2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Asociatia </a:t>
            </a:r>
            <a:r>
              <a:rPr lang="en-GB" dirty="0" err="1" smtClean="0"/>
              <a:t>salvati</a:t>
            </a:r>
            <a:r>
              <a:rPr lang="en-GB" dirty="0" smtClean="0"/>
              <a:t> flora </a:t>
            </a:r>
            <a:r>
              <a:rPr lang="en-GB" dirty="0" err="1" smtClean="0"/>
              <a:t>si</a:t>
            </a:r>
            <a:r>
              <a:rPr lang="en-GB" dirty="0" smtClean="0"/>
              <a:t> fauna </a:t>
            </a:r>
            <a:r>
              <a:rPr lang="en-GB" dirty="0" err="1" smtClean="0"/>
              <a:t>deltei</a:t>
            </a:r>
            <a:r>
              <a:rPr lang="en-GB" dirty="0" smtClean="0"/>
              <a:t> denarii</a:t>
            </a:r>
          </a:p>
          <a:p>
            <a:r>
              <a:rPr lang="en-GB" sz="1600" dirty="0"/>
              <a:t>WWW.SOSDELTA.RO</a:t>
            </a:r>
          </a:p>
          <a:p>
            <a:r>
              <a:rPr lang="it-IT" sz="1600" dirty="0"/>
              <a:t>WWW.FACEBOOK.COM/ASOCIATIA SALVATI FLORA SI FAUNA DELTEI DUNARII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9270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Mesajul</a:t>
            </a:r>
            <a:r>
              <a:rPr lang="en-GB" dirty="0" smtClean="0"/>
              <a:t> </a:t>
            </a:r>
            <a:r>
              <a:rPr lang="en-GB" dirty="0" err="1" smtClean="0"/>
              <a:t>Presedintelui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sz="1900" dirty="0" smtClean="0"/>
              <a:t>ANUL 2022 </a:t>
            </a:r>
            <a:r>
              <a:rPr lang="en-GB" sz="1900" dirty="0"/>
              <a:t>A FOST UN AN </a:t>
            </a:r>
            <a:r>
              <a:rPr lang="en-GB" sz="1900" dirty="0" smtClean="0"/>
              <a:t>AL READAPT</a:t>
            </a:r>
            <a:r>
              <a:rPr lang="ro-RO" sz="1900" dirty="0" smtClean="0"/>
              <a:t>Ă</a:t>
            </a:r>
            <a:r>
              <a:rPr lang="en-GB" sz="1900" dirty="0" smtClean="0"/>
              <a:t>RII DUPA PERIOADA </a:t>
            </a:r>
            <a:r>
              <a:rPr lang="en-GB" sz="1900" dirty="0"/>
              <a:t>PANDEMIEI, </a:t>
            </a:r>
            <a:r>
              <a:rPr lang="ro-RO" sz="1900" dirty="0"/>
              <a:t>Î</a:t>
            </a:r>
            <a:r>
              <a:rPr lang="en-GB" sz="1900" dirty="0" smtClean="0"/>
              <a:t>N CARE AM </a:t>
            </a:r>
            <a:r>
              <a:rPr lang="ro-RO" sz="1900" dirty="0"/>
              <a:t>Î</a:t>
            </a:r>
            <a:r>
              <a:rPr lang="en-GB" sz="1900" dirty="0" smtClean="0"/>
              <a:t>NCEPUT S</a:t>
            </a:r>
            <a:r>
              <a:rPr lang="ro-RO" sz="1900" dirty="0" smtClean="0"/>
              <a:t>Ă</a:t>
            </a:r>
            <a:r>
              <a:rPr lang="en-GB" sz="1900" dirty="0" smtClean="0"/>
              <a:t> INTERACTION</a:t>
            </a:r>
            <a:r>
              <a:rPr lang="ro-RO" sz="1900" dirty="0" smtClean="0"/>
              <a:t>Ă</a:t>
            </a:r>
            <a:r>
              <a:rPr lang="en-GB" sz="1900" dirty="0" smtClean="0"/>
              <a:t>M MAI MULT SI ASTFEL ACTIVIT</a:t>
            </a:r>
            <a:r>
              <a:rPr lang="ro-RO" sz="1900" dirty="0" smtClean="0"/>
              <a:t>ĂȚ</a:t>
            </a:r>
            <a:r>
              <a:rPr lang="en-GB" sz="1900" dirty="0" smtClean="0"/>
              <a:t>ILE NOASTRE S-AU MUTAT DIN MEDIUL OJNLINE </a:t>
            </a:r>
            <a:r>
              <a:rPr lang="ro-RO" sz="1900" dirty="0" smtClean="0"/>
              <a:t>Î</a:t>
            </a:r>
            <a:r>
              <a:rPr lang="en-GB" sz="1900" dirty="0" smtClean="0"/>
              <a:t>N CEL FIZIC, </a:t>
            </a:r>
            <a:r>
              <a:rPr lang="ro-RO" sz="1900" dirty="0" smtClean="0"/>
              <a:t>Î</a:t>
            </a:r>
            <a:r>
              <a:rPr lang="en-GB" sz="1900" dirty="0" smtClean="0"/>
              <a:t>N CARE NE-AM INT</a:t>
            </a:r>
            <a:r>
              <a:rPr lang="ro-RO" sz="1900" dirty="0" smtClean="0"/>
              <a:t>Â</a:t>
            </a:r>
            <a:r>
              <a:rPr lang="en-GB" sz="1900" dirty="0" smtClean="0"/>
              <a:t>LNIT, AM DISCUTAT </a:t>
            </a:r>
            <a:r>
              <a:rPr lang="ro-RO" sz="1900" dirty="0" smtClean="0"/>
              <a:t>Ș</a:t>
            </a:r>
            <a:r>
              <a:rPr lang="en-GB" sz="1900" dirty="0" smtClean="0"/>
              <a:t>I AM LUCRAT </a:t>
            </a:r>
            <a:r>
              <a:rPr lang="ro-RO" sz="1900" dirty="0" smtClean="0"/>
              <a:t>Î</a:t>
            </a:r>
            <a:r>
              <a:rPr lang="en-GB" sz="1900" dirty="0" smtClean="0"/>
              <a:t>MPREUN</a:t>
            </a:r>
            <a:r>
              <a:rPr lang="ro-RO" sz="1900" dirty="0" smtClean="0"/>
              <a:t>Ă</a:t>
            </a:r>
            <a:r>
              <a:rPr lang="en-GB" sz="1900" dirty="0" smtClean="0"/>
              <a:t> MAI MULT. AM </a:t>
            </a:r>
            <a:r>
              <a:rPr lang="en-GB" sz="1900" dirty="0"/>
              <a:t>DERULAT ACTIVITĂȚI EDUCAȚIONALE </a:t>
            </a:r>
            <a:r>
              <a:rPr lang="en-GB" sz="1900" dirty="0" smtClean="0"/>
              <a:t>PENTRU COPII</a:t>
            </a:r>
            <a:r>
              <a:rPr lang="en-GB" sz="1900" dirty="0"/>
              <a:t>, AM AVUT </a:t>
            </a:r>
            <a:r>
              <a:rPr lang="en-GB" sz="1900" dirty="0" smtClean="0"/>
              <a:t>AC</a:t>
            </a:r>
            <a:r>
              <a:rPr lang="ro-RO" sz="1900" dirty="0" smtClean="0"/>
              <a:t>Ț</a:t>
            </a:r>
            <a:r>
              <a:rPr lang="en-GB" sz="1900" dirty="0" smtClean="0"/>
              <a:t>IUNI </a:t>
            </a:r>
            <a:r>
              <a:rPr lang="en-GB" sz="1900" dirty="0"/>
              <a:t>DE PROMOVARE A DELTEI </a:t>
            </a:r>
            <a:r>
              <a:rPr lang="en-GB" sz="1900" dirty="0" smtClean="0"/>
              <a:t>DUN</a:t>
            </a:r>
            <a:r>
              <a:rPr lang="ro-RO" sz="1900" dirty="0" smtClean="0"/>
              <a:t>Ă</a:t>
            </a:r>
            <a:r>
              <a:rPr lang="en-GB" sz="1900" dirty="0" smtClean="0"/>
              <a:t>RII</a:t>
            </a:r>
            <a:r>
              <a:rPr lang="en-GB" sz="1900" dirty="0"/>
              <a:t>, AM EFECTUAT SCHIMBURI DE EXPERIENȚĂ ȘI </a:t>
            </a:r>
            <a:r>
              <a:rPr lang="en-GB" sz="1900" dirty="0" smtClean="0"/>
              <a:t>NE-AM APROPIAT </a:t>
            </a:r>
            <a:r>
              <a:rPr lang="en-GB" sz="1900" dirty="0"/>
              <a:t>DE VALORILE NAȚIONALE ȘI EUROPENE.</a:t>
            </a:r>
          </a:p>
          <a:p>
            <a:pPr algn="just"/>
            <a:r>
              <a:rPr lang="en-GB" sz="1900" dirty="0"/>
              <a:t>EVIDENT, </a:t>
            </a:r>
            <a:r>
              <a:rPr lang="en-GB" sz="1900" dirty="0" smtClean="0"/>
              <a:t>CA DE FIECARE DAT</a:t>
            </a:r>
            <a:r>
              <a:rPr lang="ro-RO" sz="1900" dirty="0" smtClean="0"/>
              <a:t>Ă</a:t>
            </a:r>
            <a:r>
              <a:rPr lang="en-GB" sz="1900" dirty="0" smtClean="0"/>
              <a:t>, NU </a:t>
            </a:r>
            <a:r>
              <a:rPr lang="en-GB" sz="1900" dirty="0"/>
              <a:t>AM FI </a:t>
            </a:r>
            <a:r>
              <a:rPr lang="en-GB" sz="1900" dirty="0" smtClean="0"/>
              <a:t>REU</a:t>
            </a:r>
            <a:r>
              <a:rPr lang="ro-RO" sz="1900" dirty="0" smtClean="0"/>
              <a:t>Ș</a:t>
            </a:r>
            <a:r>
              <a:rPr lang="en-GB" sz="1900" dirty="0" smtClean="0"/>
              <a:t>IT S</a:t>
            </a:r>
            <a:r>
              <a:rPr lang="ro-RO" sz="1900" dirty="0" smtClean="0"/>
              <a:t>Ă</a:t>
            </a:r>
            <a:r>
              <a:rPr lang="en-GB" sz="1900" dirty="0" smtClean="0"/>
              <a:t> REALIZ</a:t>
            </a:r>
            <a:r>
              <a:rPr lang="ro-RO" sz="1900" dirty="0" smtClean="0"/>
              <a:t>Ă</a:t>
            </a:r>
            <a:r>
              <a:rPr lang="en-GB" sz="1900" dirty="0" smtClean="0"/>
              <a:t>M </a:t>
            </a:r>
            <a:r>
              <a:rPr lang="en-GB" sz="1900" dirty="0"/>
              <a:t>TOATE ACESTE LUCRURI </a:t>
            </a:r>
            <a:r>
              <a:rPr lang="en-GB" sz="1900" dirty="0" smtClean="0"/>
              <a:t>F</a:t>
            </a:r>
            <a:r>
              <a:rPr lang="ro-RO" sz="1900" dirty="0" smtClean="0"/>
              <a:t>Ă</a:t>
            </a:r>
            <a:r>
              <a:rPr lang="en-GB" sz="1900" dirty="0" smtClean="0"/>
              <a:t>R</a:t>
            </a:r>
            <a:r>
              <a:rPr lang="ro-RO" sz="1900" dirty="0" smtClean="0"/>
              <a:t>Ă</a:t>
            </a:r>
            <a:r>
              <a:rPr lang="en-GB" sz="1900" dirty="0" smtClean="0"/>
              <a:t> </a:t>
            </a:r>
            <a:r>
              <a:rPr lang="en-GB" sz="1900" dirty="0"/>
              <a:t>VOLUNTARI, PARTENERI </a:t>
            </a:r>
            <a:r>
              <a:rPr lang="en-GB" sz="1900" dirty="0" smtClean="0"/>
              <a:t>ȘI SUSȚINĂTORI</a:t>
            </a:r>
            <a:r>
              <a:rPr lang="en-GB" sz="1900" dirty="0"/>
              <a:t>, CARE AU ALES SĂ ÎȘI DEDICE TIMPUL ȘI ENERGIA PENTRU A CONTRIBUI LA SALVAREA </a:t>
            </a:r>
            <a:r>
              <a:rPr lang="en-GB" sz="1900" dirty="0" smtClean="0"/>
              <a:t>DELTEI DUNĂRII. LE MULTUMIM PENTRU IMPLICARE SI PENTRU EFORT.</a:t>
            </a:r>
            <a:endParaRPr lang="en-GB" sz="1900" dirty="0"/>
          </a:p>
          <a:p>
            <a:pPr algn="just"/>
            <a:r>
              <a:rPr lang="en-GB" sz="1900" dirty="0"/>
              <a:t>MULTUMIM PE </a:t>
            </a:r>
            <a:r>
              <a:rPr lang="en-GB" sz="1900" dirty="0" smtClean="0"/>
              <a:t>ACEAST</a:t>
            </a:r>
            <a:r>
              <a:rPr lang="ro-RO" sz="1900" dirty="0" smtClean="0"/>
              <a:t>Ă</a:t>
            </a:r>
            <a:r>
              <a:rPr lang="en-GB" sz="1900" dirty="0" smtClean="0"/>
              <a:t> </a:t>
            </a:r>
            <a:r>
              <a:rPr lang="en-GB" sz="1900" dirty="0"/>
              <a:t>CALE TUTUROR CELOR CE AU FACUT POSIBILE ATÂT DE MULTE LUCRURI </a:t>
            </a:r>
            <a:r>
              <a:rPr lang="en-GB" sz="1900" dirty="0" smtClean="0"/>
              <a:t>POZITIVE, </a:t>
            </a:r>
            <a:r>
              <a:rPr lang="fr-FR" sz="1900" dirty="0" smtClean="0"/>
              <a:t>CARE </a:t>
            </a:r>
            <a:r>
              <a:rPr lang="fr-FR" sz="1900" dirty="0"/>
              <a:t>AU CONTRIBUIT LA SCHIMBARE.</a:t>
            </a:r>
          </a:p>
          <a:p>
            <a:pPr algn="just"/>
            <a:r>
              <a:rPr lang="en-GB" sz="1900" dirty="0"/>
              <a:t>ÎN </a:t>
            </a:r>
            <a:r>
              <a:rPr lang="en-GB" sz="1900" dirty="0" smtClean="0"/>
              <a:t>2023 </a:t>
            </a:r>
            <a:r>
              <a:rPr lang="en-GB" sz="1900" dirty="0"/>
              <a:t>VOM CONTINUA ÎMPREUNĂ SĂ DESCOPERIM NOI </a:t>
            </a:r>
            <a:r>
              <a:rPr lang="en-GB" sz="1900" dirty="0" smtClean="0"/>
              <a:t>COMUNIT</a:t>
            </a:r>
            <a:r>
              <a:rPr lang="ro-RO" sz="1900" dirty="0" smtClean="0"/>
              <a:t>ĂȚ</a:t>
            </a:r>
            <a:r>
              <a:rPr lang="en-GB" sz="1900" dirty="0" smtClean="0"/>
              <a:t>I </a:t>
            </a:r>
            <a:r>
              <a:rPr lang="en-GB" sz="1900" dirty="0"/>
              <a:t>ȘI SĂ IDENTIFICĂM SOLUȚII, SĂ </a:t>
            </a:r>
            <a:r>
              <a:rPr lang="en-GB" sz="1900" dirty="0" smtClean="0"/>
              <a:t>GANDIM CREATIV </a:t>
            </a:r>
            <a:r>
              <a:rPr lang="en-GB" sz="1900" dirty="0"/>
              <a:t>ȘI SĂ FACEM STRATEGII, ÎN ESENȚĂ SĂ SCHIMBĂM LUMEA ÎN BINE</a:t>
            </a:r>
            <a:r>
              <a:rPr lang="en-GB" sz="1500" dirty="0" smtClean="0"/>
              <a:t>.</a:t>
            </a:r>
          </a:p>
          <a:p>
            <a:pPr algn="just"/>
            <a:endParaRPr lang="en-GB" sz="1500" dirty="0"/>
          </a:p>
          <a:p>
            <a:r>
              <a:rPr lang="en-GB" sz="1600" dirty="0" smtClean="0"/>
              <a:t>PREȘEDINTE</a:t>
            </a:r>
          </a:p>
          <a:p>
            <a:r>
              <a:rPr lang="en-GB" sz="1600" dirty="0" smtClean="0"/>
              <a:t>DELIA </a:t>
            </a:r>
            <a:r>
              <a:rPr lang="en-GB" sz="1600" dirty="0"/>
              <a:t>POPESCU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244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DESPRE </a:t>
            </a:r>
            <a:r>
              <a:rPr lang="en-GB" dirty="0" smtClean="0"/>
              <a:t>NOI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• </a:t>
            </a:r>
            <a:r>
              <a:rPr lang="en-GB" sz="1600" dirty="0"/>
              <a:t>FONDAT: 2007</a:t>
            </a:r>
          </a:p>
          <a:p>
            <a:r>
              <a:rPr lang="en-GB" sz="1600" dirty="0"/>
              <a:t>• NUMAR MEDIU MEMBRI: 5</a:t>
            </a:r>
          </a:p>
          <a:p>
            <a:r>
              <a:rPr lang="en-GB" sz="1600" dirty="0"/>
              <a:t>• NUMAR MEDIU VOLUNTARI: 20-40</a:t>
            </a:r>
          </a:p>
          <a:p>
            <a:r>
              <a:rPr lang="en-GB" sz="1600" dirty="0"/>
              <a:t>• GRUPURI </a:t>
            </a:r>
            <a:r>
              <a:rPr lang="en-GB" sz="1600" dirty="0" smtClean="0"/>
              <a:t>ȚINTĂ</a:t>
            </a:r>
            <a:endParaRPr lang="ro-RO" sz="1600" dirty="0" smtClean="0"/>
          </a:p>
          <a:p>
            <a:endParaRPr lang="en-GB" sz="1600" dirty="0"/>
          </a:p>
          <a:p>
            <a:pPr lvl="8"/>
            <a:r>
              <a:rPr lang="en-GB" sz="1600" dirty="0"/>
              <a:t>CU CINE LUCRĂM</a:t>
            </a:r>
          </a:p>
          <a:p>
            <a:r>
              <a:rPr lang="it-IT" sz="1600" dirty="0"/>
              <a:t>• TINERII (PRESCOLARI, SCOLARI, STUDENȚI, TINERI PROFESIONIȘTI)</a:t>
            </a:r>
          </a:p>
          <a:p>
            <a:r>
              <a:rPr lang="en-GB" sz="1600" dirty="0"/>
              <a:t>• POPULAȚIA DIN ZONA DELTEI DUNĂRII</a:t>
            </a:r>
          </a:p>
          <a:p>
            <a:r>
              <a:rPr lang="pt-BR" sz="1600" dirty="0"/>
              <a:t>• INSTITUȚII PUBLICE CU ROL ACTIV ÎN DOMENIUL PROTECȚIEI MEDIULUI ÎNCONJURĂTOR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6254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EDUCATIE PENTRU </a:t>
            </a:r>
            <a:r>
              <a:rPr lang="en-GB" dirty="0" smtClean="0"/>
              <a:t>MEDIU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1800" dirty="0" smtClean="0"/>
              <a:t>• </a:t>
            </a:r>
            <a:r>
              <a:rPr lang="ro-RO" sz="1800" b="1" dirty="0" smtClean="0"/>
              <a:t>28</a:t>
            </a:r>
            <a:r>
              <a:rPr lang="en-GB" sz="1800" b="1" dirty="0" smtClean="0"/>
              <a:t> </a:t>
            </a:r>
            <a:r>
              <a:rPr lang="en-GB" sz="1800" b="1" dirty="0"/>
              <a:t>DE ACTIUNI DERULATE, PESTE </a:t>
            </a:r>
            <a:r>
              <a:rPr lang="ro-RO" sz="1800" b="1" dirty="0" smtClean="0"/>
              <a:t>3</a:t>
            </a:r>
            <a:r>
              <a:rPr lang="en-GB" sz="1800" b="1" dirty="0" smtClean="0"/>
              <a:t>00 </a:t>
            </a:r>
            <a:r>
              <a:rPr lang="en-GB" sz="1800" b="1" dirty="0"/>
              <a:t>DE COPII PARTICIPANTI</a:t>
            </a:r>
          </a:p>
          <a:p>
            <a:pPr algn="just"/>
            <a:r>
              <a:rPr lang="it-IT" sz="1800" dirty="0"/>
              <a:t>INCA DIN ANUL 2018, IMPREUNA CU MUZEUL NATIONAL AL SATULUI “DIMITRIE GUSTI”, AVEM IN DERULARE UN </a:t>
            </a:r>
            <a:r>
              <a:rPr lang="it-IT" sz="1800" dirty="0" smtClean="0"/>
              <a:t>PROGRAM</a:t>
            </a:r>
            <a:r>
              <a:rPr lang="ro-RO" sz="1800" dirty="0" smtClean="0"/>
              <a:t> </a:t>
            </a:r>
            <a:r>
              <a:rPr lang="en-GB" sz="1800" dirty="0" smtClean="0"/>
              <a:t>EDUCATIONAL </a:t>
            </a:r>
            <a:r>
              <a:rPr lang="en-GB" sz="1800" dirty="0"/>
              <a:t>DESPRE DELTA DUNARII, PROGRAM DEDICAT COPIILOR CU VARSTE INTRE 4 SI 14 ANI.</a:t>
            </a:r>
          </a:p>
          <a:p>
            <a:pPr algn="just"/>
            <a:r>
              <a:rPr lang="it-IT" sz="1800" dirty="0"/>
              <a:t>IN FIECARE SAMBATA, INCEPAND CU ORA 11:00 ORGANIZAM UN ATELIER EDUCATIONAL CREATIV IN CADRUL </a:t>
            </a:r>
            <a:r>
              <a:rPr lang="it-IT" sz="1800" dirty="0" smtClean="0"/>
              <a:t>CARUIA</a:t>
            </a:r>
            <a:r>
              <a:rPr lang="ro-RO" sz="1800" dirty="0" smtClean="0"/>
              <a:t> </a:t>
            </a:r>
            <a:r>
              <a:rPr lang="en-GB" sz="1800" dirty="0" smtClean="0"/>
              <a:t>INVATAM </a:t>
            </a:r>
            <a:r>
              <a:rPr lang="en-GB" sz="1800" dirty="0"/>
              <a:t>CATE CEVA DESPRE DELTA DUNARII (DESPRE ANIMALE, PLANTE, ETC) INTR-O MANIERA ACTIVA, CE </a:t>
            </a:r>
            <a:r>
              <a:rPr lang="en-GB" sz="1800" dirty="0" smtClean="0"/>
              <a:t>STIMULEAZA</a:t>
            </a:r>
            <a:r>
              <a:rPr lang="ro-RO" sz="1800" dirty="0" smtClean="0"/>
              <a:t> </a:t>
            </a:r>
            <a:r>
              <a:rPr lang="en-GB" sz="1800" dirty="0" smtClean="0"/>
              <a:t>IMAGINATIA </a:t>
            </a:r>
            <a:r>
              <a:rPr lang="en-GB" sz="1800" dirty="0"/>
              <a:t>SI CREATIVITATEA COPILULUI.</a:t>
            </a:r>
          </a:p>
          <a:p>
            <a:pPr algn="just"/>
            <a:r>
              <a:rPr lang="pt-BR" sz="1800" dirty="0"/>
              <a:t>CU AJUTORUL HARTIEI, A CULORILOR, A FORMELOR SI A IDEILOR CREATIVE DAM VIATA ANIMALELOR SI </a:t>
            </a:r>
            <a:r>
              <a:rPr lang="pt-BR" sz="1800" dirty="0" smtClean="0"/>
              <a:t>PLANTELOR</a:t>
            </a:r>
            <a:r>
              <a:rPr lang="ro-RO" sz="1800" dirty="0" smtClean="0"/>
              <a:t> </a:t>
            </a:r>
            <a:r>
              <a:rPr lang="it-IT" sz="1800" dirty="0" smtClean="0"/>
              <a:t>DIN </a:t>
            </a:r>
            <a:r>
              <a:rPr lang="it-IT" sz="1800" dirty="0"/>
              <a:t>DELTA DUNARII, INVATAM DESPRE OBICEIURILE DELTAICE SI TRADITIILE LOCALE.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9612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 PE LA ACTIUNI…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40" y="1993446"/>
            <a:ext cx="2346597" cy="17599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23" y="3128417"/>
            <a:ext cx="38100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32" y="1737360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0099">
            <a:off x="5919635" y="371982"/>
            <a:ext cx="1623052" cy="351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2" y="3842935"/>
            <a:ext cx="1637211" cy="22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8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CUM TE POȚI </a:t>
            </a:r>
            <a:r>
              <a:rPr lang="en-GB" dirty="0" smtClean="0"/>
              <a:t>IMPLICA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/>
              <a:t>DONEAZA </a:t>
            </a:r>
            <a:r>
              <a:rPr lang="en-GB" dirty="0"/>
              <a:t>-CONTRIBUȚIA TA ESTE FOARTE IMPORTANTĂ PENTRU DEZVOLTAREA SERVICIILOR EDUCAȚIONALE OFERITE TINERILOR ROMÂNI DAR SI </a:t>
            </a:r>
            <a:r>
              <a:rPr lang="en-GB" dirty="0" smtClean="0"/>
              <a:t>PENTRU</a:t>
            </a:r>
            <a:r>
              <a:rPr lang="ro-RO" dirty="0" smtClean="0"/>
              <a:t> </a:t>
            </a:r>
            <a:r>
              <a:rPr lang="en-GB" dirty="0" smtClean="0"/>
              <a:t>PROTEJAREA </a:t>
            </a:r>
            <a:r>
              <a:rPr lang="en-GB" dirty="0"/>
              <a:t>PATRIMONIULUI NATURAL AL DELTEI DUNĂRII. DONAȚIILE POT FI EFECTUATE ATÂT PRIN MIJLOACE CLASICE, CÂT ȘI ONLINE PRIN VIRAMENT BANCAR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/>
              <a:t>REDIRECȚIONEAZĂ 2% </a:t>
            </a:r>
            <a:r>
              <a:rPr lang="en-GB" dirty="0"/>
              <a:t>DIN CEEA CE ÎI DAI SUB FORMĂ DE IMPOZIT CĂTRE STAT SĂ MEARGĂ CĂTRE UN IMPACT REAL PENTRU MEDIU SI CĂTRE DELTA </a:t>
            </a:r>
            <a:r>
              <a:rPr lang="en-GB" dirty="0" smtClean="0"/>
              <a:t>DUNĂRII.</a:t>
            </a:r>
            <a:r>
              <a:rPr lang="ro-RO" dirty="0" smtClean="0"/>
              <a:t> </a:t>
            </a:r>
            <a:r>
              <a:rPr lang="en-GB" dirty="0" smtClean="0"/>
              <a:t>ACEST </a:t>
            </a:r>
            <a:r>
              <a:rPr lang="en-GB" dirty="0"/>
              <a:t>LUCRU NU PRESUPUNE NICIUN COST PENTRU TINE, DAR ÎNSEAMNĂ FOARTE MULT PENTRU UN ONG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/>
              <a:t>DEVINO FUNDRAISER </a:t>
            </a:r>
            <a:r>
              <a:rPr lang="en-GB" dirty="0"/>
              <a:t>ÎȚI POȚI ADUCE CONTRIBUȚIA DIRECTĂ ORGANIZÂND STRÂNGERI DE FONDURI SAU DONAȚII DIN RÂNDUL PRIETENILOR ȘI COLEGILOR </a:t>
            </a:r>
            <a:r>
              <a:rPr lang="en-GB" dirty="0" smtClean="0"/>
              <a:t>TĂI,</a:t>
            </a:r>
            <a:r>
              <a:rPr lang="ro-RO" dirty="0" smtClean="0"/>
              <a:t> </a:t>
            </a:r>
            <a:r>
              <a:rPr lang="en-GB" dirty="0" smtClean="0"/>
              <a:t>DEDICATE </a:t>
            </a:r>
            <a:r>
              <a:rPr lang="en-GB" dirty="0"/>
              <a:t>PROGRAMELOR PE CARE LE DERULĂM. CU SPRIJINUL TĂU, ÎMPREUNĂ PUTEM PROTEJA DELTA DUNARII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/>
              <a:t>SPONSORIZEAZĂ </a:t>
            </a:r>
            <a:r>
              <a:rPr lang="en-GB" dirty="0"/>
              <a:t>PROGRAMELE NOASTRE BENEFICIIND DE FACILITATEA DE DEDUCERE A 20% DIN IMPOZITUL PE PROFIT CREAND VALOARE ÎN COMUNITATE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/>
              <a:t>FII VOLUNTAR </a:t>
            </a:r>
            <a:r>
              <a:rPr lang="en-GB" dirty="0"/>
              <a:t>ALATURANDU-TE ASOCIATIEI SALVATI FLORA SI FAUNA DELTEI DUNĂRII ȘI CONTRIBUIE LA ACTIVITĂȚILE DIRECTE CU BENEFICIARII SAU APLICĂ </a:t>
            </a:r>
            <a:r>
              <a:rPr lang="en-GB" dirty="0" smtClean="0"/>
              <a:t>PENTRU</a:t>
            </a:r>
            <a:r>
              <a:rPr lang="ro-RO" dirty="0" smtClean="0"/>
              <a:t> </a:t>
            </a:r>
            <a:r>
              <a:rPr lang="fr-FR" dirty="0" smtClean="0"/>
              <a:t>CALITATEA </a:t>
            </a:r>
            <a:r>
              <a:rPr lang="fr-FR" dirty="0"/>
              <a:t>DE MEMBRU ÎN ASOCIAȚIE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8928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</TotalTime>
  <Words>584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RAPORT ACTIVITATE 2022</vt:lpstr>
      <vt:lpstr>Mesajul Presedintelui</vt:lpstr>
      <vt:lpstr>DESPRE NOI</vt:lpstr>
      <vt:lpstr>EDUCATIE PENTRU MEDIU</vt:lpstr>
      <vt:lpstr>DE PE LA ACTIUNI…</vt:lpstr>
      <vt:lpstr>CUM TE POȚI IMPLICA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ACTIVITATE 2023</dc:title>
  <dc:creator>CABI SS AP-DELIA</dc:creator>
  <cp:lastModifiedBy>CABI SS AP-DELIA</cp:lastModifiedBy>
  <cp:revision>5</cp:revision>
  <dcterms:created xsi:type="dcterms:W3CDTF">2023-03-21T08:13:40Z</dcterms:created>
  <dcterms:modified xsi:type="dcterms:W3CDTF">2023-03-21T08:52:17Z</dcterms:modified>
</cp:coreProperties>
</file>