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266" r:id="rId7"/>
    <p:sldId id="275" r:id="rId8"/>
    <p:sldId id="267" r:id="rId9"/>
    <p:sldId id="276" r:id="rId10"/>
    <p:sldId id="26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1" d="100"/>
          <a:sy n="61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Raport activitate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5761856" cy="914400"/>
          </a:xfrm>
        </p:spPr>
        <p:txBody>
          <a:bodyPr/>
          <a:lstStyle/>
          <a:p>
            <a:r>
              <a:rPr lang="ro-RO" dirty="0" smtClean="0"/>
              <a:t>Asociatia </a:t>
            </a:r>
            <a:r>
              <a:rPr lang="ro-RO" dirty="0" err="1" smtClean="0"/>
              <a:t>Salvati</a:t>
            </a:r>
            <a:r>
              <a:rPr lang="ro-RO" dirty="0" smtClean="0"/>
              <a:t> flora si fauna Deltei </a:t>
            </a:r>
            <a:r>
              <a:rPr lang="ro-RO" dirty="0" err="1" smtClean="0"/>
              <a:t>Dunarii</a:t>
            </a:r>
            <a:endParaRPr lang="ro-RO" dirty="0" smtClean="0"/>
          </a:p>
          <a:p>
            <a:pPr algn="ctr"/>
            <a:r>
              <a:rPr lang="ro-RO" dirty="0" smtClean="0"/>
              <a:t>www.sosdelta.ro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Misiune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84032" y="365126"/>
            <a:ext cx="5616624" cy="4075429"/>
          </a:xfrm>
        </p:spPr>
        <p:txBody>
          <a:bodyPr>
            <a:noAutofit/>
          </a:bodyPr>
          <a:lstStyle/>
          <a:p>
            <a:r>
              <a:rPr lang="en-GB" sz="1400" dirty="0"/>
              <a:t>PRINCIPALUL SCOP AL ASOCIATIEI ESTE PROTEJAREA FAUNEI ȘI FLOREI DELTEI DUNĂRII, PROTEJAREA </a:t>
            </a:r>
            <a:r>
              <a:rPr lang="en-GB" sz="1400" dirty="0" smtClean="0"/>
              <a:t>SPECIILOR</a:t>
            </a:r>
            <a:r>
              <a:rPr lang="ro-RO" sz="1400" dirty="0" smtClean="0"/>
              <a:t> </a:t>
            </a:r>
            <a:r>
              <a:rPr lang="en-GB" sz="1400" dirty="0" smtClean="0"/>
              <a:t>DE </a:t>
            </a:r>
            <a:r>
              <a:rPr lang="en-GB" sz="1400" dirty="0"/>
              <a:t>PLANTE SI ANIMALE AMENINȚATE CU DISPARIȚIA, STOPAREA ȘI PREVENIREA POLUĂRII ȘI A </a:t>
            </a:r>
            <a:r>
              <a:rPr lang="en-GB" sz="1400" dirty="0" smtClean="0"/>
              <a:t>BRACONAJULUI,</a:t>
            </a:r>
            <a:r>
              <a:rPr lang="ro-RO" sz="1400" dirty="0" smtClean="0"/>
              <a:t> </a:t>
            </a:r>
            <a:r>
              <a:rPr lang="en-GB" sz="1400" dirty="0" smtClean="0"/>
              <a:t>PROMOVAREA </a:t>
            </a:r>
            <a:r>
              <a:rPr lang="en-GB" sz="1400" dirty="0"/>
              <a:t>PESCUITUTLUI SPORTIV ȘI A TURISMULUI ECOLOGIC ÎN DELTA DUNĂRII, SALUBRIZAREA </a:t>
            </a:r>
            <a:r>
              <a:rPr lang="en-GB" sz="1400" dirty="0" smtClean="0"/>
              <a:t>ȘI</a:t>
            </a:r>
            <a:r>
              <a:rPr lang="ro-RO" sz="1400" dirty="0" smtClean="0"/>
              <a:t> </a:t>
            </a:r>
            <a:r>
              <a:rPr lang="pt-BR" sz="1400" dirty="0" smtClean="0"/>
              <a:t>ECOLOGIZAREA </a:t>
            </a:r>
            <a:r>
              <a:rPr lang="pt-BR" sz="1400" dirty="0"/>
              <a:t>ZONELOR AFECTATE DE POLUARE, SEMNALAREA TUTUROR NEREGULILOR CONSTATATE </a:t>
            </a:r>
            <a:r>
              <a:rPr lang="pt-BR" sz="1400" dirty="0" smtClean="0"/>
              <a:t>CĂTRE</a:t>
            </a:r>
            <a:r>
              <a:rPr lang="ro-RO" sz="1400" dirty="0" smtClean="0"/>
              <a:t> </a:t>
            </a:r>
            <a:r>
              <a:rPr lang="en-GB" sz="1400" dirty="0" smtClean="0"/>
              <a:t>ORGANELE </a:t>
            </a:r>
            <a:r>
              <a:rPr lang="en-GB" sz="1400" dirty="0"/>
              <a:t>ABILITATE.</a:t>
            </a:r>
          </a:p>
          <a:p>
            <a:r>
              <a:rPr lang="en-GB" sz="1400" dirty="0"/>
              <a:t>PENTRU A NE INDEPLINI ACEASTĂ MISIUNE, EDUCATIA CIVICĂ SI ECOLOGICĂ REPREZINTĂ UN DEZIDERAT </a:t>
            </a:r>
            <a:r>
              <a:rPr lang="en-GB" sz="1400" dirty="0" smtClean="0"/>
              <a:t>PENTRU</a:t>
            </a:r>
            <a:r>
              <a:rPr lang="ro-RO" sz="1400" dirty="0" smtClean="0"/>
              <a:t> </a:t>
            </a:r>
            <a:r>
              <a:rPr lang="en-GB" sz="1400" dirty="0" smtClean="0"/>
              <a:t>NOI</a:t>
            </a:r>
            <a:r>
              <a:rPr lang="en-GB" sz="1400" dirty="0"/>
              <a:t>.</a:t>
            </a:r>
          </a:p>
          <a:p>
            <a:r>
              <a:rPr lang="it-IT" sz="1400" dirty="0"/>
              <a:t>UNA DINTRE CELE MAI IMPORTANTE ZONE TURISTICE DIN ROMÂNIA, DELTA DUNĂRII, REPREZINTĂ UN </a:t>
            </a:r>
            <a:r>
              <a:rPr lang="it-IT" sz="1400" dirty="0" smtClean="0"/>
              <a:t>ADEVĂRAT</a:t>
            </a:r>
            <a:r>
              <a:rPr lang="ro-RO" sz="1400" dirty="0" smtClean="0"/>
              <a:t> </a:t>
            </a:r>
            <a:r>
              <a:rPr lang="en-GB" sz="1400" dirty="0" smtClean="0"/>
              <a:t>PARADOX</a:t>
            </a:r>
            <a:r>
              <a:rPr lang="en-GB" sz="1400" dirty="0"/>
              <a:t>: DEȘI ESTE UNICĂ, NU ESTE VIZITATĂ DE PREA MULȚI TURIȘTI, IAR INVESTIȚIILE SE FAC DESTUL DE</a:t>
            </a:r>
          </a:p>
          <a:p>
            <a:r>
              <a:rPr lang="en-GB" sz="1400" dirty="0"/>
              <a:t>GREU, ACCESUL LA EDUCATIE AL POPULATIEI ESTE DIFICIL.</a:t>
            </a:r>
          </a:p>
          <a:p>
            <a:r>
              <a:rPr lang="en-GB" sz="1400" dirty="0"/>
              <a:t>IN ACEST CONTEXT, ROLUL NOSTRU ESTE DE A CONTRIBUI ÎN MOD ACTIV LA PROMOVAREA DELTEI DUNĂRII,</a:t>
            </a:r>
          </a:p>
          <a:p>
            <a:r>
              <a:rPr lang="en-GB" sz="1400" dirty="0"/>
              <a:t>COMPONENTA EDUCATIONALĂ FIIND EXTREM </a:t>
            </a:r>
            <a:r>
              <a:rPr lang="en-GB" sz="1400" dirty="0" smtClean="0"/>
              <a:t>DE</a:t>
            </a:r>
            <a:r>
              <a:rPr lang="ro-RO" sz="1400" dirty="0" smtClean="0"/>
              <a:t>     </a:t>
            </a:r>
            <a:r>
              <a:rPr lang="en-GB" sz="1400" dirty="0" smtClean="0"/>
              <a:t>IMPORTANTĂ </a:t>
            </a:r>
            <a:r>
              <a:rPr lang="en-GB" sz="1400" dirty="0"/>
              <a:t>ȘI PANĂ LA URMĂ, SINGURA ALTERNATIVĂ CARE</a:t>
            </a:r>
          </a:p>
          <a:p>
            <a:r>
              <a:rPr lang="it-IT" sz="1400" dirty="0"/>
              <a:t>POATE SALVA DELTA DUNĂRII DE LA DEGRADARE SI SĂRĂCIE.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08" y="1916832"/>
            <a:ext cx="3168352" cy="28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 err="1" smtClean="0"/>
              <a:t>Pasarile</a:t>
            </a:r>
            <a:r>
              <a:rPr lang="ro-RO" dirty="0" smtClean="0"/>
              <a:t> din Delta </a:t>
            </a:r>
            <a:r>
              <a:rPr lang="ro-RO" dirty="0" err="1" smtClean="0"/>
              <a:t>Dunarii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o-RO" dirty="0" smtClean="0"/>
              <a:t>Pescarii din Delta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11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EDUCATIE </a:t>
            </a:r>
            <a:r>
              <a:rPr lang="en-GB" dirty="0"/>
              <a:t>PENTRU </a:t>
            </a:r>
            <a:r>
              <a:rPr lang="en-GB" dirty="0" smtClean="0"/>
              <a:t>MEDIU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84032" y="365126"/>
            <a:ext cx="5616624" cy="4075429"/>
          </a:xfrm>
        </p:spPr>
        <p:txBody>
          <a:bodyPr>
            <a:noAutofit/>
          </a:bodyPr>
          <a:lstStyle/>
          <a:p>
            <a:r>
              <a:rPr lang="ro-RO" sz="1400" b="1" dirty="0" smtClean="0"/>
              <a:t>21</a:t>
            </a:r>
            <a:r>
              <a:rPr lang="en-GB" sz="1400" b="1" dirty="0" smtClean="0"/>
              <a:t> </a:t>
            </a:r>
            <a:r>
              <a:rPr lang="en-GB" sz="1400" b="1" dirty="0"/>
              <a:t>ACTIUNI DERULATE, PESTE </a:t>
            </a:r>
            <a:r>
              <a:rPr lang="en-GB" sz="1400" b="1" dirty="0" smtClean="0"/>
              <a:t>2</a:t>
            </a:r>
            <a:r>
              <a:rPr lang="ro-RO" sz="1400" b="1" dirty="0" smtClean="0"/>
              <a:t>5</a:t>
            </a:r>
            <a:r>
              <a:rPr lang="en-GB" sz="1400" b="1" dirty="0" smtClean="0"/>
              <a:t>0 </a:t>
            </a:r>
            <a:r>
              <a:rPr lang="en-GB" sz="1400" b="1" dirty="0"/>
              <a:t>DE COPII PARTICIPANTI</a:t>
            </a:r>
          </a:p>
          <a:p>
            <a:r>
              <a:rPr lang="it-IT" sz="1400" dirty="0"/>
              <a:t>INCA DIN ANUL 2018, IMPREUNA CU MUZEUL NATIONAL AL SATULUI “DIMITRIE GUSTI”, AVEM IN DERULARE UN PROGRAM</a:t>
            </a:r>
          </a:p>
          <a:p>
            <a:r>
              <a:rPr lang="en-GB" sz="1400" dirty="0"/>
              <a:t>EDUCATIONAL DESPRE DELTA DUNARII, PROGRAM DEDICAT COPIILOR CU VARSTE INTRE 4 SI 14 ANI.</a:t>
            </a:r>
          </a:p>
          <a:p>
            <a:r>
              <a:rPr lang="it-IT" sz="1400" dirty="0"/>
              <a:t>IN FIECARE SAMBATA, INCEPAND CU ORA 11:00 ORGANIZAM UN ATELIER EDUCATIONAL CREATIV IN CADRUL CARUIA</a:t>
            </a:r>
          </a:p>
          <a:p>
            <a:r>
              <a:rPr lang="en-GB" sz="1400" dirty="0"/>
              <a:t>INVATAM CATE CEVA DESPRE DELTA DUNARII (DESPRE ANIMALE, PLANTE, ETC) INTR-O MANIERA ACTIVA, CE STIMULEAZA</a:t>
            </a:r>
          </a:p>
          <a:p>
            <a:r>
              <a:rPr lang="en-GB" sz="1400" dirty="0"/>
              <a:t>IMAGINATIA SI CREATIVITATEA COPILULUI.</a:t>
            </a:r>
          </a:p>
          <a:p>
            <a:r>
              <a:rPr lang="pt-BR" sz="1400" dirty="0"/>
              <a:t>CU AJUTORUL HARTIEI, A CULORILOR, A FORMELOR SI A IDEILOR CREATIVE DAM VIATA ANIMALELOR SI PLANTELOR</a:t>
            </a:r>
          </a:p>
          <a:p>
            <a:r>
              <a:rPr lang="it-IT" sz="1400" dirty="0"/>
              <a:t>DIN DELTA DUNARII, INVATAM DESPRE OBICEIURILE DELTAICE SI TRADITIILE LOCALE</a:t>
            </a:r>
            <a:r>
              <a:rPr lang="it-IT" sz="1400" dirty="0" smtClean="0"/>
              <a:t>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4482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10972076" cy="579921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 err="1" smtClean="0"/>
              <a:t>Actiunile</a:t>
            </a:r>
            <a:r>
              <a:rPr lang="ro-RO" dirty="0" smtClean="0"/>
              <a:t> noastre sunt </a:t>
            </a:r>
            <a:r>
              <a:rPr lang="ro-RO" dirty="0" err="1" smtClean="0"/>
              <a:t>educationale</a:t>
            </a:r>
            <a:r>
              <a:rPr lang="ro-RO" dirty="0" smtClean="0"/>
              <a:t> si </a:t>
            </a:r>
            <a:r>
              <a:rPr lang="ro-RO" dirty="0" err="1" smtClean="0"/>
              <a:t>stimuleaza</a:t>
            </a:r>
            <a:r>
              <a:rPr lang="ro-RO" dirty="0" smtClean="0"/>
              <a:t> </a:t>
            </a:r>
            <a:r>
              <a:rPr lang="ro-RO" dirty="0" err="1" smtClean="0"/>
              <a:t>imaginatia</a:t>
            </a:r>
            <a:r>
              <a:rPr lang="ro-RO" dirty="0" smtClean="0"/>
              <a:t> si capacitatea de </a:t>
            </a:r>
            <a:r>
              <a:rPr lang="ro-RO" dirty="0" err="1" smtClean="0"/>
              <a:t>invatare</a:t>
            </a:r>
            <a:r>
              <a:rPr lang="ro-RO" dirty="0" smtClean="0"/>
              <a:t> a copilului, prin joaca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68068" y="6327428"/>
            <a:ext cx="8104082" cy="497420"/>
          </a:xfrm>
        </p:spPr>
        <p:txBody>
          <a:bodyPr/>
          <a:lstStyle/>
          <a:p>
            <a:r>
              <a:rPr lang="ro-RO" dirty="0" smtClean="0"/>
              <a:t>Asociatia </a:t>
            </a:r>
            <a:r>
              <a:rPr lang="ro-RO" dirty="0" err="1" smtClean="0"/>
              <a:t>Salvati</a:t>
            </a:r>
            <a:r>
              <a:rPr lang="ro-RO" dirty="0" smtClean="0"/>
              <a:t> flora si fauna Deltei </a:t>
            </a:r>
            <a:r>
              <a:rPr lang="ro-RO" dirty="0" err="1" smtClean="0"/>
              <a:t>Dunarii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9829800" cy="1082674"/>
          </a:xfrm>
        </p:spPr>
        <p:txBody>
          <a:bodyPr/>
          <a:lstStyle/>
          <a:p>
            <a:r>
              <a:rPr lang="en-GB" dirty="0"/>
              <a:t>CUM TE POȚI IMPLICA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39816" y="1082674"/>
            <a:ext cx="7632848" cy="4075429"/>
          </a:xfrm>
        </p:spPr>
        <p:txBody>
          <a:bodyPr>
            <a:noAutofit/>
          </a:bodyPr>
          <a:lstStyle/>
          <a:p>
            <a:r>
              <a:rPr lang="en-GB" sz="1400" dirty="0"/>
              <a:t> </a:t>
            </a:r>
            <a:r>
              <a:rPr lang="en-GB" sz="1400" b="1" dirty="0"/>
              <a:t>DONEAZA </a:t>
            </a:r>
            <a:r>
              <a:rPr lang="en-GB" sz="1400" dirty="0"/>
              <a:t>-CONTRIBUȚIA TA ESTE FOARTE IMPORTANTĂ PENTRU DEZVOLTAREA SERVICIILOR EDUCAȚIONALE OFERITE TINERILOR ROMÂNI DAR SI PENTRU</a:t>
            </a:r>
          </a:p>
          <a:p>
            <a:r>
              <a:rPr lang="en-GB" sz="1400" dirty="0"/>
              <a:t>PROTEJAREA PATRIMONIULUI NATURAL AL DELTEI DUNĂRII. DONAȚIILE POT FI EFECTUATE ATÂT PRIN MIJLOACE CLASICE, CÂT ȘI ONLINE PRIN VIRAMENT BANCAR</a:t>
            </a:r>
          </a:p>
          <a:p>
            <a:r>
              <a:rPr lang="en-GB" sz="1400" dirty="0"/>
              <a:t> </a:t>
            </a:r>
            <a:r>
              <a:rPr lang="en-GB" sz="1400" b="1" dirty="0"/>
              <a:t>REDIRECȚIONEAZĂ 2% </a:t>
            </a:r>
            <a:r>
              <a:rPr lang="en-GB" sz="1400" dirty="0"/>
              <a:t>DIN CEEA CE ÎI DAI SUB FORMĂ DE IMPOZIT CĂTRE STAT SĂ MEARGĂ CĂTRE UN IMPACT REAL PENTRU MEDIU SI CĂTRE DELTA DUNĂRII.</a:t>
            </a:r>
          </a:p>
          <a:p>
            <a:r>
              <a:rPr lang="en-GB" sz="1400" dirty="0"/>
              <a:t>ACEST LUCRU NU PRESUPUNE NICIUN COST PENTRU TINE, DAR ÎNSEAMNĂ FOARTE MULT PENTRU UN ONG</a:t>
            </a:r>
          </a:p>
          <a:p>
            <a:r>
              <a:rPr lang="en-GB" sz="1400" dirty="0"/>
              <a:t> </a:t>
            </a:r>
            <a:r>
              <a:rPr lang="en-GB" sz="1400" b="1" dirty="0"/>
              <a:t>DEVINO FUNDRAISER </a:t>
            </a:r>
            <a:r>
              <a:rPr lang="en-GB" sz="1400" dirty="0"/>
              <a:t>ÎȚI POȚI ADUCE CONTRIBUȚIA DIRECTĂ ORGANIZÂND STRÂNGERI DE FONDURI SAU DONAȚII DIN RÂNDUL PRIETENILOR ȘI COLEGILOR TĂI,</a:t>
            </a:r>
          </a:p>
          <a:p>
            <a:r>
              <a:rPr lang="en-GB" sz="1400" dirty="0"/>
              <a:t>DEDICATE PROGRAMELOR PE CARE LE DERULĂM. CU SPRIJINUL TĂU, ÎMPREUNĂ PUTEM PROTEJA DELTA DUNARII</a:t>
            </a:r>
          </a:p>
          <a:p>
            <a:r>
              <a:rPr lang="en-GB" sz="1400" dirty="0"/>
              <a:t> </a:t>
            </a:r>
            <a:r>
              <a:rPr lang="en-GB" sz="1400" b="1" dirty="0"/>
              <a:t>SPONSORIZEAZĂ </a:t>
            </a:r>
            <a:r>
              <a:rPr lang="en-GB" sz="1400" dirty="0"/>
              <a:t>PROGRAMELE NOASTRE BENEFICIIND DE FACILITATEA DE DEDUCERE A 20% DIN IMPOZITUL PE PROFIT CREAND VALOARE ÎN COMUNITATE</a:t>
            </a:r>
          </a:p>
          <a:p>
            <a:r>
              <a:rPr lang="en-GB" sz="1400" dirty="0"/>
              <a:t> </a:t>
            </a:r>
            <a:r>
              <a:rPr lang="en-GB" sz="1400" b="1" dirty="0"/>
              <a:t>FII VOLUNTAR </a:t>
            </a:r>
            <a:r>
              <a:rPr lang="en-GB" sz="1400" dirty="0"/>
              <a:t>ALATURANDU-TE ASOCIATIEI SALVATI FLORA SI FAUNA DELTEI DUNĂRII ȘI CONTRIBUIE LA ACTIVITĂȚILE DIRECTE CU BENEFICIARII SAU APLICĂ </a:t>
            </a:r>
            <a:r>
              <a:rPr lang="en-GB" sz="1400" dirty="0" smtClean="0"/>
              <a:t>PENTRU</a:t>
            </a:r>
            <a:r>
              <a:rPr lang="ro-RO" sz="1400" dirty="0" smtClean="0"/>
              <a:t> </a:t>
            </a:r>
            <a:r>
              <a:rPr lang="fr-FR" sz="1400" dirty="0" smtClean="0"/>
              <a:t>CALITATEA </a:t>
            </a:r>
            <a:r>
              <a:rPr lang="fr-FR" sz="1400" dirty="0"/>
              <a:t>DE MEMBRU ÎN ASOCIAȚIE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772816"/>
            <a:ext cx="1702446" cy="3026098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071664" y="5848245"/>
            <a:ext cx="8104082" cy="497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dirty="0" smtClean="0"/>
              <a:t>Asociatia </a:t>
            </a:r>
            <a:r>
              <a:rPr lang="ro-RO" dirty="0" err="1" smtClean="0"/>
              <a:t>Salvati</a:t>
            </a:r>
            <a:r>
              <a:rPr lang="ro-RO" dirty="0" smtClean="0"/>
              <a:t> flora si fauna Deltei </a:t>
            </a:r>
            <a:r>
              <a:rPr lang="ro-RO" dirty="0" err="1" smtClean="0"/>
              <a:t>Dunarii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pe la </a:t>
            </a:r>
            <a:r>
              <a:rPr lang="ro-RO" dirty="0" err="1" smtClean="0"/>
              <a:t>actiuni</a:t>
            </a:r>
            <a:r>
              <a:rPr lang="ro-RO" dirty="0" smtClean="0"/>
              <a:t> adunate …..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28360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28360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242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2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3400"/>
            <a:ext cx="9180512" cy="1239416"/>
          </a:xfrm>
        </p:spPr>
        <p:txBody>
          <a:bodyPr/>
          <a:lstStyle/>
          <a:p>
            <a:r>
              <a:rPr lang="ro-RO" dirty="0" smtClean="0"/>
              <a:t>Va </a:t>
            </a:r>
            <a:r>
              <a:rPr lang="ro-RO" dirty="0" err="1" smtClean="0"/>
              <a:t>multumim</a:t>
            </a:r>
            <a:r>
              <a:rPr lang="ro-RO" dirty="0" smtClean="0"/>
              <a:t> tuturor pentru implicare!!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87688" y="3356992"/>
            <a:ext cx="8104082" cy="4974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Asociatia </a:t>
            </a:r>
            <a:r>
              <a:rPr lang="ro-RO" dirty="0" err="1" smtClean="0"/>
              <a:t>Salvati</a:t>
            </a:r>
            <a:r>
              <a:rPr lang="ro-RO" dirty="0" smtClean="0"/>
              <a:t> flora si fauna Deltei </a:t>
            </a:r>
            <a:r>
              <a:rPr lang="ro-RO" dirty="0" err="1" smtClean="0"/>
              <a:t>Dunarii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dcmitype/"/>
    <ds:schemaRef ds:uri="http://purl.org/dc/elements/1.1/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23</TotalTime>
  <Words>714</Words>
  <Application>Microsoft Office PowerPoint</Application>
  <PresentationFormat>Widescreen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Children Friends 16x9</vt:lpstr>
      <vt:lpstr>Raport activitate 2021</vt:lpstr>
      <vt:lpstr>Misiune</vt:lpstr>
      <vt:lpstr>PowerPoint Presentation</vt:lpstr>
      <vt:lpstr>EDUCATIE PENTRU MEDIU</vt:lpstr>
      <vt:lpstr>Actiunile noastre sunt educationale si stimuleaza imaginatia si capacitatea de invatare a copilului, prin joaca</vt:lpstr>
      <vt:lpstr>CUM TE POȚI IMPLICA</vt:lpstr>
      <vt:lpstr>De pe la actiuni adunate …..</vt:lpstr>
      <vt:lpstr>Va multumim tuturor pentru implicare!!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activitate 2021</dc:title>
  <dc:creator>CABI SS AP-DELIA</dc:creator>
  <cp:keywords/>
  <cp:lastModifiedBy>CABI SS AP-DELIA</cp:lastModifiedBy>
  <cp:revision>3</cp:revision>
  <dcterms:created xsi:type="dcterms:W3CDTF">2023-03-21T09:04:50Z</dcterms:created>
  <dcterms:modified xsi:type="dcterms:W3CDTF">2023-03-21T09:28:12Z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